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1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09" r:id="rId19"/>
    <p:sldId id="510" r:id="rId20"/>
    <p:sldId id="538" r:id="rId21"/>
    <p:sldId id="511" r:id="rId22"/>
    <p:sldId id="512" r:id="rId23"/>
    <p:sldId id="540" r:id="rId24"/>
    <p:sldId id="539" r:id="rId25"/>
    <p:sldId id="513" r:id="rId26"/>
    <p:sldId id="514" r:id="rId27"/>
    <p:sldId id="515" r:id="rId28"/>
    <p:sldId id="520" r:id="rId29"/>
    <p:sldId id="541" r:id="rId30"/>
    <p:sldId id="542" r:id="rId31"/>
    <p:sldId id="543" r:id="rId32"/>
    <p:sldId id="544" r:id="rId33"/>
    <p:sldId id="545" r:id="rId34"/>
    <p:sldId id="546" r:id="rId35"/>
    <p:sldId id="547" r:id="rId36"/>
    <p:sldId id="548" r:id="rId37"/>
    <p:sldId id="549" r:id="rId38"/>
    <p:sldId id="550" r:id="rId39"/>
    <p:sldId id="551" r:id="rId40"/>
    <p:sldId id="552" r:id="rId41"/>
    <p:sldId id="553" r:id="rId42"/>
    <p:sldId id="554" r:id="rId43"/>
    <p:sldId id="555" r:id="rId44"/>
    <p:sldId id="556" r:id="rId45"/>
    <p:sldId id="557" r:id="rId46"/>
    <p:sldId id="270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66" r:id="rId56"/>
    <p:sldId id="567" r:id="rId57"/>
    <p:sldId id="568" r:id="rId58"/>
    <p:sldId id="569" r:id="rId59"/>
    <p:sldId id="570" r:id="rId60"/>
    <p:sldId id="571" r:id="rId61"/>
    <p:sldId id="572" r:id="rId62"/>
    <p:sldId id="573" r:id="rId63"/>
    <p:sldId id="574" r:id="rId64"/>
    <p:sldId id="575" r:id="rId65"/>
    <p:sldId id="576" r:id="rId66"/>
    <p:sldId id="577" r:id="rId67"/>
    <p:sldId id="578" r:id="rId68"/>
    <p:sldId id="579" r:id="rId69"/>
    <p:sldId id="580" r:id="rId70"/>
    <p:sldId id="581" r:id="rId71"/>
    <p:sldId id="281" r:id="rId72"/>
    <p:sldId id="582" r:id="rId73"/>
    <p:sldId id="583" r:id="rId74"/>
    <p:sldId id="584" r:id="rId75"/>
    <p:sldId id="585" r:id="rId76"/>
    <p:sldId id="586" r:id="rId77"/>
    <p:sldId id="587" r:id="rId78"/>
    <p:sldId id="304" r:id="rId79"/>
    <p:sldId id="325" r:id="rId80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711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66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37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68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27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914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08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1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29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772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376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17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152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045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4461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101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18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67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581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2741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09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89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3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74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4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202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175074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4332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7658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52" y="5092849"/>
            <a:ext cx="7747820" cy="235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18" y="71394"/>
            <a:ext cx="8472172" cy="502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94646" y="2794107"/>
            <a:ext cx="8048530" cy="38808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201120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1745760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3847723" y="810720"/>
            <a:ext cx="1104631" cy="7777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055952" y="2161830"/>
            <a:ext cx="8964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" y="215501"/>
            <a:ext cx="10898359" cy="645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4333" y="3293533"/>
            <a:ext cx="10651067" cy="3381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08" y="369358"/>
            <a:ext cx="8201025" cy="3152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10266" y="3704167"/>
            <a:ext cx="863600" cy="431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8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4192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926824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8533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67" y="282904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83" y="282904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쪽 화살표 7"/>
          <p:cNvSpPr/>
          <p:nvPr/>
        </p:nvSpPr>
        <p:spPr>
          <a:xfrm rot="16200000">
            <a:off x="6350111" y="3546262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46013"/>
              </p:ext>
            </p:extLst>
          </p:nvPr>
        </p:nvGraphicFramePr>
        <p:xfrm>
          <a:off x="570782" y="3447521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942857" y="3310171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4" idx="0"/>
          </p:cNvCxnSpPr>
          <p:nvPr/>
        </p:nvCxnSpPr>
        <p:spPr>
          <a:xfrm>
            <a:off x="6866467" y="2253541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4" idx="0"/>
          </p:cNvCxnSpPr>
          <p:nvPr/>
        </p:nvCxnSpPr>
        <p:spPr>
          <a:xfrm>
            <a:off x="9105900" y="3083783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52" y="925513"/>
            <a:ext cx="8277225" cy="32289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098" idx="1"/>
          </p:cNvCxnSpPr>
          <p:nvPr/>
        </p:nvCxnSpPr>
        <p:spPr>
          <a:xfrm flipH="1" flipV="1">
            <a:off x="2192867" y="2243667"/>
            <a:ext cx="1042985" cy="2963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8338793">
            <a:off x="7970180" y="2161116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17082"/>
              </p:ext>
            </p:extLst>
          </p:nvPr>
        </p:nvGraphicFramePr>
        <p:xfrm>
          <a:off x="2164602" y="376368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536677" y="239018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9" y="3634085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73600" y="1092200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" idx="0"/>
          </p:cNvCxnSpPr>
          <p:nvPr/>
        </p:nvCxnSpPr>
        <p:spPr>
          <a:xfrm flipV="1">
            <a:off x="3637856" y="1422400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1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781164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9622596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82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112728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547658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93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368830"/>
            <a:ext cx="3616429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57" y="368830"/>
            <a:ext cx="3376672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96" y="368830"/>
            <a:ext cx="3332636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1" y="713845"/>
            <a:ext cx="6391275" cy="32289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975600" y="2624667"/>
            <a:ext cx="3073400" cy="170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074" idx="3"/>
            <a:endCxn id="4" idx="1"/>
          </p:cNvCxnSpPr>
          <p:nvPr/>
        </p:nvCxnSpPr>
        <p:spPr>
          <a:xfrm>
            <a:off x="6585216" y="2328333"/>
            <a:ext cx="1390384" cy="11472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/>
                <a:gridCol w="1169773"/>
                <a:gridCol w="3667580"/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/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88655"/>
                <a:gridCol w="674073"/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1" y="1234146"/>
            <a:ext cx="7932848" cy="44582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30102" y="1449859"/>
            <a:ext cx="8365622" cy="383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9" y="3367224"/>
            <a:ext cx="2572109" cy="178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9" y="1888374"/>
            <a:ext cx="273405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183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" y="749644"/>
            <a:ext cx="8013147" cy="4522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74" y="2582245"/>
            <a:ext cx="3381847" cy="85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382" y="4271000"/>
            <a:ext cx="1278740" cy="7896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2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63" y="314040"/>
            <a:ext cx="8663202" cy="46970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2238" y="461319"/>
            <a:ext cx="8979244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30" y="5220755"/>
            <a:ext cx="10239632" cy="425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659" y="5788412"/>
            <a:ext cx="5125850" cy="8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040"/>
            <a:ext cx="9440562" cy="5118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484" y="2920054"/>
            <a:ext cx="10985249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4" y="5592501"/>
            <a:ext cx="10985249" cy="510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318" y="6102724"/>
            <a:ext cx="4434263" cy="6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9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974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/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67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3" y="0"/>
            <a:ext cx="336856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77" y="1042813"/>
            <a:ext cx="4887007" cy="4344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4346" y="2166551"/>
            <a:ext cx="667265" cy="62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11611" y="1993557"/>
            <a:ext cx="2622766" cy="255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5459" y="1400432"/>
            <a:ext cx="2046476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48" y="1231967"/>
            <a:ext cx="5255219" cy="4122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0"/>
            <a:ext cx="339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3" y="0"/>
            <a:ext cx="336445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42" y="940600"/>
            <a:ext cx="3629532" cy="4515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1004" y="1622854"/>
            <a:ext cx="3632887" cy="182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67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" y="1169772"/>
            <a:ext cx="7743253" cy="43660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98046" y="237762"/>
            <a:ext cx="3734833" cy="3900052"/>
            <a:chOff x="8398046" y="237762"/>
            <a:chExt cx="3734833" cy="39000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663" y="2651707"/>
              <a:ext cx="3696216" cy="14861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046" y="237762"/>
              <a:ext cx="2791215" cy="220058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3" y="4891084"/>
            <a:ext cx="215295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940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" y="1153298"/>
            <a:ext cx="7753385" cy="4382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7" y="708454"/>
            <a:ext cx="3358673" cy="1739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37" y="3072713"/>
            <a:ext cx="3202259" cy="3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39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3"/>
            <a:ext cx="11048912" cy="51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640850"/>
            <a:ext cx="6505575" cy="390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4" y="1507624"/>
            <a:ext cx="9296400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4" y="2590669"/>
            <a:ext cx="837247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02" y="3316331"/>
            <a:ext cx="1714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52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98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90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0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3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54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497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06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8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74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171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8"/>
            <a:ext cx="12192000" cy="56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34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1" y="417664"/>
            <a:ext cx="10696575" cy="285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1" y="1276154"/>
            <a:ext cx="7829550" cy="447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" y="2026606"/>
            <a:ext cx="8305800" cy="1752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4" y="4177126"/>
            <a:ext cx="12192000" cy="7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8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4" y="0"/>
            <a:ext cx="428927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27978" y="3529511"/>
            <a:ext cx="1602462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7" y="5029553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7" y="5715125"/>
            <a:ext cx="5099459" cy="7879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613" y="963345"/>
            <a:ext cx="2686050" cy="8572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74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3" y="3671746"/>
            <a:ext cx="5200650" cy="8001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53" y="4684225"/>
            <a:ext cx="2390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56" y="3851919"/>
            <a:ext cx="4371975" cy="10191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4414366" y="4081018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56" y="5006031"/>
            <a:ext cx="22193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3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150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320028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517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형준씨의 쾌유를 기원합니다</a:t>
            </a:r>
            <a:endParaRPr lang="en-US" sz="2800" b="0" strike="noStrike" spc="-1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Words>2040</Words>
  <Application>Microsoft Office PowerPoint</Application>
  <PresentationFormat>사용자 지정</PresentationFormat>
  <Paragraphs>786</Paragraphs>
  <Slides>78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78</vt:i4>
      </vt:variant>
    </vt:vector>
  </HeadingPairs>
  <TitlesOfParts>
    <vt:vector size="80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82</cp:revision>
  <dcterms:created xsi:type="dcterms:W3CDTF">2020-02-04T14:16:01Z</dcterms:created>
  <dcterms:modified xsi:type="dcterms:W3CDTF">2020-02-20T09:12:21Z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